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</p:sldIdLst>
  <p:sldSz cx="6858000" cy="9144000" type="letter"/>
  <p:notesSz cx="7102475" cy="9388475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3204" y="-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r>
              <a:rPr lang="es-VE" smtClean="0"/>
              <a:t>Ianessc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82EADC67-E484-4006-BA47-4803EB121048}" type="datetimeFigureOut">
              <a:rPr lang="es-VE" smtClean="0"/>
              <a:t>29/1/2025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EED76BAE-972A-46D1-8841-23A2A62810B8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31361679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r>
              <a:rPr lang="es-VE" smtClean="0"/>
              <a:t>Ianessc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FEA3E443-56DD-4611-AD8E-AAE849C20704}" type="datetimeFigureOut">
              <a:rPr lang="es-VE" smtClean="0"/>
              <a:t>29/1/2025</a:t>
            </a:fld>
            <a:endParaRPr lang="es-V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232025" y="704850"/>
            <a:ext cx="2638425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s-V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68380D41-271E-4390-8288-47CA0E56AC6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06752763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80D41-271E-4390-8288-47CA0E56AC67}" type="slidenum">
              <a:rPr lang="es-VE" smtClean="0"/>
              <a:t>2</a:t>
            </a:fld>
            <a:endParaRPr lang="es-VE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s-VE" smtClean="0"/>
              <a:t>Ianessc</a:t>
            </a:r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0131496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80D41-271E-4390-8288-47CA0E56AC67}" type="slidenum">
              <a:rPr lang="es-VE" smtClean="0"/>
              <a:t>11</a:t>
            </a:fld>
            <a:endParaRPr lang="es-VE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s-VE" smtClean="0"/>
              <a:t>Ianessc</a:t>
            </a:r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0131496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80D41-271E-4390-8288-47CA0E56AC67}" type="slidenum">
              <a:rPr lang="es-VE" smtClean="0"/>
              <a:t>12</a:t>
            </a:fld>
            <a:endParaRPr lang="es-VE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s-VE" smtClean="0"/>
              <a:t>Ianessc</a:t>
            </a:r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013149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80D41-271E-4390-8288-47CA0E56AC67}" type="slidenum">
              <a:rPr lang="es-VE" smtClean="0"/>
              <a:t>3</a:t>
            </a:fld>
            <a:endParaRPr lang="es-VE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s-VE" smtClean="0"/>
              <a:t>Ianessc</a:t>
            </a:r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013149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80D41-271E-4390-8288-47CA0E56AC67}" type="slidenum">
              <a:rPr lang="es-VE" smtClean="0"/>
              <a:t>4</a:t>
            </a:fld>
            <a:endParaRPr lang="es-VE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s-VE" smtClean="0"/>
              <a:t>Ianessc</a:t>
            </a:r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0131496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80D41-271E-4390-8288-47CA0E56AC67}" type="slidenum">
              <a:rPr lang="es-VE" smtClean="0"/>
              <a:t>5</a:t>
            </a:fld>
            <a:endParaRPr lang="es-VE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s-VE" smtClean="0"/>
              <a:t>Ianessc</a:t>
            </a:r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013149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80D41-271E-4390-8288-47CA0E56AC67}" type="slidenum">
              <a:rPr lang="es-VE" smtClean="0"/>
              <a:t>6</a:t>
            </a:fld>
            <a:endParaRPr lang="es-VE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s-VE" smtClean="0"/>
              <a:t>Ianessc</a:t>
            </a:r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0131496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80D41-271E-4390-8288-47CA0E56AC67}" type="slidenum">
              <a:rPr lang="es-VE" smtClean="0"/>
              <a:t>7</a:t>
            </a:fld>
            <a:endParaRPr lang="es-VE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s-VE" smtClean="0"/>
              <a:t>Ianessc</a:t>
            </a:r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0131496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80D41-271E-4390-8288-47CA0E56AC67}" type="slidenum">
              <a:rPr lang="es-VE" smtClean="0"/>
              <a:t>8</a:t>
            </a:fld>
            <a:endParaRPr lang="es-VE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s-VE" smtClean="0"/>
              <a:t>Ianessc</a:t>
            </a:r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0131496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80D41-271E-4390-8288-47CA0E56AC67}" type="slidenum">
              <a:rPr lang="es-VE" smtClean="0"/>
              <a:t>9</a:t>
            </a:fld>
            <a:endParaRPr lang="es-VE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s-VE" smtClean="0"/>
              <a:t>Ianessc</a:t>
            </a:r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0131496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80D41-271E-4390-8288-47CA0E56AC67}" type="slidenum">
              <a:rPr lang="es-VE" smtClean="0"/>
              <a:t>10</a:t>
            </a:fld>
            <a:endParaRPr lang="es-VE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s-VE" smtClean="0"/>
              <a:t>Ianessc</a:t>
            </a:r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013149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D8F0-357D-481D-9D4B-1BDEB053EED1}" type="datetime1">
              <a:rPr lang="es-VE" smtClean="0"/>
              <a:t>29/1/2025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9818-73BB-483A-BB07-E106C85AB99E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147564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2CB23-7DE7-4604-9695-B20739639325}" type="datetime1">
              <a:rPr lang="es-VE" smtClean="0"/>
              <a:t>29/1/2025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9818-73BB-483A-BB07-E106C85AB99E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809062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471A-77E9-4695-A6C9-0E344C054446}" type="datetime1">
              <a:rPr lang="es-VE" smtClean="0"/>
              <a:t>29/1/2025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9818-73BB-483A-BB07-E106C85AB99E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329661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EEE9C-85D5-40DB-9FD3-505991F7D88C}" type="datetime1">
              <a:rPr lang="es-VE" smtClean="0"/>
              <a:t>29/1/2025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9818-73BB-483A-BB07-E106C85AB99E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545649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FBF20-2639-415C-BD16-BC9854BB30E8}" type="datetime1">
              <a:rPr lang="es-VE" smtClean="0"/>
              <a:t>29/1/2025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9818-73BB-483A-BB07-E106C85AB99E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21602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094EC-4F33-4F05-81AF-AF6503150D5C}" type="datetime1">
              <a:rPr lang="es-VE" smtClean="0"/>
              <a:t>29/1/2025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9818-73BB-483A-BB07-E106C85AB99E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365610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DF9B-9335-4FDF-9B28-2DB755121C8F}" type="datetime1">
              <a:rPr lang="es-VE" smtClean="0"/>
              <a:t>29/1/2025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9818-73BB-483A-BB07-E106C85AB99E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957666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01B10-8618-4C39-B2B6-089C482F5E83}" type="datetime1">
              <a:rPr lang="es-VE" smtClean="0"/>
              <a:t>29/1/2025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9818-73BB-483A-BB07-E106C85AB99E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881607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5B3DB-1A9C-44D5-8DD7-7410EE568570}" type="datetime1">
              <a:rPr lang="es-VE" smtClean="0"/>
              <a:t>29/1/2025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9818-73BB-483A-BB07-E106C85AB99E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562364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95808-6C81-4C40-B680-2D686ADEFE74}" type="datetime1">
              <a:rPr lang="es-VE" smtClean="0"/>
              <a:t>29/1/2025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9818-73BB-483A-BB07-E106C85AB99E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809189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BAA1-4029-4A8D-A9F9-31125C995669}" type="datetime1">
              <a:rPr lang="es-VE" smtClean="0"/>
              <a:t>29/1/2025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9818-73BB-483A-BB07-E106C85AB99E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342241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62C15-5916-41DD-9C5F-1DD33988B980}" type="datetime1">
              <a:rPr lang="es-VE" smtClean="0"/>
              <a:t>29/1/2025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D9818-73BB-483A-BB07-E106C85AB99E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286222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43.jpeg"/><Relationship Id="rId3" Type="http://schemas.openxmlformats.org/officeDocument/2006/relationships/hyperlink" Target="http://www.imanessc.com/" TargetMode="External"/><Relationship Id="rId7" Type="http://schemas.openxmlformats.org/officeDocument/2006/relationships/image" Target="../media/image37.jpeg"/><Relationship Id="rId12" Type="http://schemas.openxmlformats.org/officeDocument/2006/relationships/image" Target="../media/image4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.png"/><Relationship Id="rId10" Type="http://schemas.openxmlformats.org/officeDocument/2006/relationships/image" Target="../media/image40.jpeg"/><Relationship Id="rId4" Type="http://schemas.openxmlformats.org/officeDocument/2006/relationships/image" Target="../media/image2.jpeg"/><Relationship Id="rId9" Type="http://schemas.openxmlformats.org/officeDocument/2006/relationships/image" Target="../media/image39.jpeg"/><Relationship Id="rId14" Type="http://schemas.openxmlformats.org/officeDocument/2006/relationships/image" Target="../media/image4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manessc.com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5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manessc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manessc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manessc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manessc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hyperlink" Target="http://www.imanessc.com/" TargetMode="Externa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hyperlink" Target="http://www.imanessc.com/" TargetMode="External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3.png"/><Relationship Id="rId10" Type="http://schemas.openxmlformats.org/officeDocument/2006/relationships/image" Target="../media/image15.png"/><Relationship Id="rId4" Type="http://schemas.openxmlformats.org/officeDocument/2006/relationships/image" Target="../media/image2.jpeg"/><Relationship Id="rId9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3" Type="http://schemas.openxmlformats.org/officeDocument/2006/relationships/hyperlink" Target="http://www.imanessc.com/" TargetMode="External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3.png"/><Relationship Id="rId10" Type="http://schemas.openxmlformats.org/officeDocument/2006/relationships/image" Target="../media/image22.png"/><Relationship Id="rId4" Type="http://schemas.openxmlformats.org/officeDocument/2006/relationships/image" Target="../media/image2.jpeg"/><Relationship Id="rId9" Type="http://schemas.openxmlformats.org/officeDocument/2006/relationships/image" Target="../media/image21.png"/><Relationship Id="rId14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13" Type="http://schemas.openxmlformats.org/officeDocument/2006/relationships/image" Target="../media/image34.jpeg"/><Relationship Id="rId3" Type="http://schemas.openxmlformats.org/officeDocument/2006/relationships/hyperlink" Target="http://www.imanessc.com/" TargetMode="External"/><Relationship Id="rId7" Type="http://schemas.openxmlformats.org/officeDocument/2006/relationships/image" Target="../media/image28.jpeg"/><Relationship Id="rId12" Type="http://schemas.openxmlformats.org/officeDocument/2006/relationships/image" Target="../media/image3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jpeg"/><Relationship Id="rId11" Type="http://schemas.openxmlformats.org/officeDocument/2006/relationships/image" Target="../media/image32.jpeg"/><Relationship Id="rId5" Type="http://schemas.openxmlformats.org/officeDocument/2006/relationships/image" Target="../media/image3.png"/><Relationship Id="rId10" Type="http://schemas.openxmlformats.org/officeDocument/2006/relationships/image" Target="../media/image31.png"/><Relationship Id="rId4" Type="http://schemas.openxmlformats.org/officeDocument/2006/relationships/image" Target="../media/image2.jpeg"/><Relationship Id="rId9" Type="http://schemas.openxmlformats.org/officeDocument/2006/relationships/image" Target="../media/image30.jpeg"/><Relationship Id="rId14" Type="http://schemas.openxmlformats.org/officeDocument/2006/relationships/image" Target="../media/image3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32"/>
          <a:stretch/>
        </p:blipFill>
        <p:spPr>
          <a:xfrm>
            <a:off x="27384" y="36513"/>
            <a:ext cx="6858000" cy="9143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289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8680" y="8244408"/>
            <a:ext cx="5976664" cy="717559"/>
          </a:xfrm>
        </p:spPr>
        <p:txBody>
          <a:bodyPr/>
          <a:lstStyle/>
          <a:p>
            <a:r>
              <a:rPr lang="es-ES" dirty="0" smtClean="0"/>
              <a:t>Calle Sucre, Sector Centro, Casa No 27, San Casimiro de Güiripa, estado Aragua.</a:t>
            </a:r>
            <a:br>
              <a:rPr lang="es-ES" dirty="0" smtClean="0"/>
            </a:br>
            <a:r>
              <a:rPr lang="es-ES" dirty="0" smtClean="0"/>
              <a:t>Teléfonos: 02465270440 // 04241712632 // 04142423307 // 04162662033</a:t>
            </a:r>
            <a:br>
              <a:rPr lang="es-ES" dirty="0" smtClean="0"/>
            </a:br>
            <a:r>
              <a:rPr lang="es-ES" dirty="0" smtClean="0">
                <a:hlinkClick r:id="rId3"/>
              </a:rPr>
              <a:t>www.imanessc.com</a:t>
            </a:r>
            <a:r>
              <a:rPr lang="es-ES" dirty="0" smtClean="0"/>
              <a:t> </a:t>
            </a:r>
            <a:endParaRPr lang="es-VE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56376"/>
            <a:ext cx="6858000" cy="288032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22" y="251520"/>
            <a:ext cx="3160710" cy="1224136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3861048" y="525034"/>
            <a:ext cx="2205091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IMANESSC, C. A.</a:t>
            </a:r>
          </a:p>
          <a:p>
            <a:r>
              <a:rPr lang="es-ES" sz="1400" b="1" dirty="0" smtClean="0"/>
              <a:t>           RIF J-5041409-6</a:t>
            </a:r>
            <a:endParaRPr lang="es-VE" sz="1400" b="1" dirty="0"/>
          </a:p>
        </p:txBody>
      </p:sp>
      <p:pic>
        <p:nvPicPr>
          <p:cNvPr id="15" name="26 Imagen" descr="Distribuidora Nacional 2000 C.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950" y="2123728"/>
            <a:ext cx="1440000" cy="553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28 Imagen" descr="Alvarigua – Hecho por y para Venezolanos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0830" y="1763688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29 Imagen" descr="Sal Delmar trae a tu mesa todo el sabor del Caribe | Degustando Placere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516" y="3732422"/>
            <a:ext cx="1514474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30 Imagen" descr="Dell'Acqua, c.a.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0830" y="4345970"/>
            <a:ext cx="1440000" cy="212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31 Imagen" descr="Productos - Alimentos Bahia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6547" y="3803164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32 Imagen" descr="INDUSALCA S.A.S - Sal Industrial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516" y="6089006"/>
            <a:ext cx="1440000" cy="742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33 Imagen" descr="Sal del Zulia, C.A. - Nuestra sal marina de la mejor calidad llega  directamente a ti. ¿Quieres disfrutar de su sabor natural? ¡Encuéntrala en  tu supermercado favorito! 💙🛒🌿 -- #comidasaludable #amorporlacocina  #salrefinada #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989" y="5580112"/>
            <a:ext cx="1153147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36 Imagen" descr="Yarafruts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9000" y="6143876"/>
            <a:ext cx="1440000" cy="667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37 Imagen" descr="Sabes cuál es el más popular? Todos Porque nos caracteriza la pasión y el  amor por lo nuestro, estaremos cada día más presentes en toda Venezuela  Somos Condimentos Manantial, frescos como su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7192" y="1680651"/>
            <a:ext cx="117871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0720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8680" y="8244408"/>
            <a:ext cx="5976664" cy="717559"/>
          </a:xfrm>
        </p:spPr>
        <p:txBody>
          <a:bodyPr/>
          <a:lstStyle/>
          <a:p>
            <a:r>
              <a:rPr lang="es-ES" dirty="0" smtClean="0"/>
              <a:t>Calle Sucre, Sector Centro, Casa No 27, San Casimiro de Güiripa, estado Aragua.</a:t>
            </a:r>
            <a:br>
              <a:rPr lang="es-ES" dirty="0" smtClean="0"/>
            </a:br>
            <a:r>
              <a:rPr lang="es-ES" dirty="0" smtClean="0"/>
              <a:t>Teléfonos: 02465270440 // 04241712632 // 04142423307 // 04162662033</a:t>
            </a:r>
            <a:br>
              <a:rPr lang="es-ES" dirty="0" smtClean="0"/>
            </a:br>
            <a:r>
              <a:rPr lang="es-ES" dirty="0" smtClean="0">
                <a:hlinkClick r:id="rId3"/>
              </a:rPr>
              <a:t>www.imanessc.com</a:t>
            </a:r>
            <a:r>
              <a:rPr lang="es-ES" dirty="0" smtClean="0"/>
              <a:t> </a:t>
            </a:r>
            <a:endParaRPr lang="es-VE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56376"/>
            <a:ext cx="6858000" cy="288032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22" y="251520"/>
            <a:ext cx="3160710" cy="1224136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3861048" y="525034"/>
            <a:ext cx="2205091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IMANESSC, C. A.</a:t>
            </a:r>
          </a:p>
          <a:p>
            <a:r>
              <a:rPr lang="es-ES" sz="1400" b="1" dirty="0" smtClean="0"/>
              <a:t>           RIF J-5041409-6</a:t>
            </a:r>
            <a:endParaRPr lang="es-VE" sz="1400" b="1" dirty="0"/>
          </a:p>
        </p:txBody>
      </p:sp>
      <p:pic>
        <p:nvPicPr>
          <p:cNvPr id="24" name="34 Imagen" descr="CALA Salud Animal (@labcala) • Instagram photos and video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557" y="2044884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35278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119"/>
          <a:stretch/>
        </p:blipFill>
        <p:spPr>
          <a:xfrm>
            <a:off x="0" y="0"/>
            <a:ext cx="6858000" cy="9143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399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8680" y="8244408"/>
            <a:ext cx="5976664" cy="717559"/>
          </a:xfrm>
        </p:spPr>
        <p:txBody>
          <a:bodyPr/>
          <a:lstStyle/>
          <a:p>
            <a:r>
              <a:rPr lang="es-ES" dirty="0" smtClean="0"/>
              <a:t>Calle Sucre, Sector Centro, Casa No 27, San Casimiro de Güiripa, estado Aragua.</a:t>
            </a:r>
            <a:br>
              <a:rPr lang="es-ES" dirty="0" smtClean="0"/>
            </a:br>
            <a:r>
              <a:rPr lang="es-ES" dirty="0" smtClean="0"/>
              <a:t>Teléfonos: 02465270440 // 04241712632 // 04142423307 // 04162662033</a:t>
            </a:r>
            <a:br>
              <a:rPr lang="es-ES" dirty="0" smtClean="0"/>
            </a:br>
            <a:r>
              <a:rPr lang="es-ES" dirty="0" smtClean="0">
                <a:hlinkClick r:id="rId3"/>
              </a:rPr>
              <a:t>www.imanessc.com</a:t>
            </a:r>
            <a:r>
              <a:rPr lang="es-ES" dirty="0" smtClean="0"/>
              <a:t> </a:t>
            </a:r>
            <a:endParaRPr lang="es-VE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56376"/>
            <a:ext cx="6858000" cy="288032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589816" y="1619672"/>
            <a:ext cx="590465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 smtClean="0"/>
              <a:t>Desde nuestros inicios en 2007, en el corazón de San Casimiro de Güiripa, estado Aragua, hemos dedicado nuestra pasión a brindar soluciones magnéticas de alta calidad. Nacemos como una pequeña empresa familiar, con la visión de ofrecer imanes para terapias de biomagnetismo, y atendiendo las necesidades de la industria agroalimentaria, evolucionamos para atender las necesidades de la misma.</a:t>
            </a:r>
          </a:p>
          <a:p>
            <a:pPr algn="just"/>
            <a:endParaRPr lang="es-ES" sz="2000" dirty="0" smtClean="0"/>
          </a:p>
          <a:p>
            <a:pPr algn="just"/>
            <a:r>
              <a:rPr lang="es-ES" sz="2000" dirty="0" smtClean="0"/>
              <a:t>Hoy, IMANESSC es un referente en la fabricación y suministro de barras y rejillas magnéticas para diversos sectores, como el agroalimentario, el plástico, minería y farmacéutico.</a:t>
            </a:r>
          </a:p>
          <a:p>
            <a:pPr algn="just"/>
            <a:endParaRPr lang="es-ES" sz="2000" dirty="0" smtClean="0"/>
          </a:p>
          <a:p>
            <a:pPr algn="just"/>
            <a:r>
              <a:rPr lang="es-ES" sz="2000" dirty="0" smtClean="0"/>
              <a:t>Nuestra amplia experiencia nos permite ofrecer soluciones personalizadas y eficientes que garantizan la calidad del producto para el consumidor final y la seguridad de los procesos productivos de nuestros clientes.</a:t>
            </a:r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22" y="251520"/>
            <a:ext cx="3160710" cy="1224136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3861048" y="525034"/>
            <a:ext cx="2205091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IMANESSC, C. A.</a:t>
            </a:r>
          </a:p>
          <a:p>
            <a:r>
              <a:rPr lang="es-ES" sz="1400" b="1" dirty="0" smtClean="0"/>
              <a:t>           RIF J-5041409-6</a:t>
            </a:r>
            <a:endParaRPr lang="es-VE" sz="1400" b="1" dirty="0"/>
          </a:p>
        </p:txBody>
      </p:sp>
    </p:spTree>
    <p:extLst>
      <p:ext uri="{BB962C8B-B14F-4D97-AF65-F5344CB8AC3E}">
        <p14:creationId xmlns:p14="http://schemas.microsoft.com/office/powerpoint/2010/main" val="1166599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8680" y="8244408"/>
            <a:ext cx="5976664" cy="717559"/>
          </a:xfrm>
        </p:spPr>
        <p:txBody>
          <a:bodyPr/>
          <a:lstStyle/>
          <a:p>
            <a:r>
              <a:rPr lang="es-ES" dirty="0" smtClean="0"/>
              <a:t>Calle Sucre, Sector Centro, Casa No 27, San Casimiro de Güiripa, estado Aragua.</a:t>
            </a:r>
            <a:br>
              <a:rPr lang="es-ES" dirty="0" smtClean="0"/>
            </a:br>
            <a:r>
              <a:rPr lang="es-ES" dirty="0" smtClean="0"/>
              <a:t>Teléfonos: 02465270440 // 04241712632 // 04142423307 // 04162662033</a:t>
            </a:r>
            <a:br>
              <a:rPr lang="es-ES" dirty="0" smtClean="0"/>
            </a:br>
            <a:r>
              <a:rPr lang="es-ES" dirty="0" smtClean="0">
                <a:hlinkClick r:id="rId3"/>
              </a:rPr>
              <a:t>www.imanessc.com</a:t>
            </a:r>
            <a:r>
              <a:rPr lang="es-ES" dirty="0" smtClean="0"/>
              <a:t> </a:t>
            </a:r>
            <a:endParaRPr lang="es-VE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56376"/>
            <a:ext cx="6858000" cy="288032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22" y="251520"/>
            <a:ext cx="3160710" cy="1224136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3861048" y="525034"/>
            <a:ext cx="2205091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IMANESSC, C. A.</a:t>
            </a:r>
          </a:p>
          <a:p>
            <a:r>
              <a:rPr lang="es-ES" sz="1400" b="1" dirty="0" smtClean="0"/>
              <a:t>           RIF J-5041409-6</a:t>
            </a:r>
            <a:endParaRPr lang="es-VE" sz="1400" b="1" dirty="0"/>
          </a:p>
        </p:txBody>
      </p:sp>
      <p:sp>
        <p:nvSpPr>
          <p:cNvPr id="2" name="1 Rectángulo"/>
          <p:cNvSpPr/>
          <p:nvPr/>
        </p:nvSpPr>
        <p:spPr>
          <a:xfrm>
            <a:off x="537085" y="3923928"/>
            <a:ext cx="582500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800" dirty="0" smtClean="0"/>
              <a:t>Proporcionar sistemas, equipos y métodos necesarios para la industria que requiera separar la contaminación ferrosa, resultado de sus procesos de transformación de materia prima, con equipos y personal calificado.</a:t>
            </a:r>
          </a:p>
          <a:p>
            <a:pPr algn="ctr"/>
            <a:endParaRPr lang="es-VE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888" y="1952253"/>
            <a:ext cx="2057400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9439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8680" y="8244408"/>
            <a:ext cx="5976664" cy="717559"/>
          </a:xfrm>
        </p:spPr>
        <p:txBody>
          <a:bodyPr/>
          <a:lstStyle/>
          <a:p>
            <a:r>
              <a:rPr lang="es-ES" dirty="0" smtClean="0"/>
              <a:t>Calle Sucre, Sector Centro, Casa No 27, San Casimiro de Güiripa, estado Aragua.</a:t>
            </a:r>
            <a:br>
              <a:rPr lang="es-ES" dirty="0" smtClean="0"/>
            </a:br>
            <a:r>
              <a:rPr lang="es-ES" dirty="0" smtClean="0"/>
              <a:t>Teléfonos: 02465270440 // 04241712632 // 04142423307 // 04162662033</a:t>
            </a:r>
            <a:br>
              <a:rPr lang="es-ES" dirty="0" smtClean="0"/>
            </a:br>
            <a:r>
              <a:rPr lang="es-ES" dirty="0" smtClean="0">
                <a:hlinkClick r:id="rId3"/>
              </a:rPr>
              <a:t>www.imanessc.com</a:t>
            </a:r>
            <a:r>
              <a:rPr lang="es-ES" dirty="0" smtClean="0"/>
              <a:t> </a:t>
            </a:r>
            <a:endParaRPr lang="es-VE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56376"/>
            <a:ext cx="6858000" cy="288032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22" y="251520"/>
            <a:ext cx="3160710" cy="1224136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3861048" y="525034"/>
            <a:ext cx="2205091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IMANESSC, C. A.</a:t>
            </a:r>
          </a:p>
          <a:p>
            <a:r>
              <a:rPr lang="es-ES" sz="1400" b="1" dirty="0" smtClean="0"/>
              <a:t>           RIF J-5041409-6</a:t>
            </a:r>
            <a:endParaRPr lang="es-VE" sz="1400" b="1" dirty="0"/>
          </a:p>
        </p:txBody>
      </p:sp>
      <p:sp>
        <p:nvSpPr>
          <p:cNvPr id="2" name="1 Rectángulo"/>
          <p:cNvSpPr/>
          <p:nvPr/>
        </p:nvSpPr>
        <p:spPr>
          <a:xfrm>
            <a:off x="537085" y="4139952"/>
            <a:ext cx="582500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800" dirty="0" smtClean="0"/>
              <a:t>Posicionarnos como líderes en el mercado nacional e internacional en el ofrecimiento de soluciones magnéticas ajustadas a las medidas de las mas altas exigencias del mercado.</a:t>
            </a:r>
            <a:endParaRPr lang="es-VE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938" y="1763688"/>
            <a:ext cx="1762125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7268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8680" y="8244408"/>
            <a:ext cx="5976664" cy="717559"/>
          </a:xfrm>
        </p:spPr>
        <p:txBody>
          <a:bodyPr/>
          <a:lstStyle/>
          <a:p>
            <a:r>
              <a:rPr lang="es-ES" dirty="0" smtClean="0"/>
              <a:t>Calle Sucre, Sector Centro, Casa No 27, San Casimiro de Güiripa, estado Aragua.</a:t>
            </a:r>
            <a:br>
              <a:rPr lang="es-ES" dirty="0" smtClean="0"/>
            </a:br>
            <a:r>
              <a:rPr lang="es-ES" dirty="0" smtClean="0"/>
              <a:t>Teléfonos: 02465270440 // 04241712632 // 04142423307 // 04162662033</a:t>
            </a:r>
            <a:br>
              <a:rPr lang="es-ES" dirty="0" smtClean="0"/>
            </a:br>
            <a:r>
              <a:rPr lang="es-ES" dirty="0" smtClean="0">
                <a:hlinkClick r:id="rId3"/>
              </a:rPr>
              <a:t>www.imanessc.com</a:t>
            </a:r>
            <a:r>
              <a:rPr lang="es-ES" dirty="0" smtClean="0"/>
              <a:t> </a:t>
            </a:r>
            <a:endParaRPr lang="es-VE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56376"/>
            <a:ext cx="6858000" cy="288032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22" y="251520"/>
            <a:ext cx="3160710" cy="1224136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3861048" y="525034"/>
            <a:ext cx="2205091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IMANESSC, C. A.</a:t>
            </a:r>
          </a:p>
          <a:p>
            <a:r>
              <a:rPr lang="es-ES" sz="1400" b="1" dirty="0" smtClean="0"/>
              <a:t>           RIF J-5041409-6</a:t>
            </a:r>
            <a:endParaRPr lang="es-VE" sz="1400" b="1" dirty="0"/>
          </a:p>
        </p:txBody>
      </p:sp>
      <p:sp>
        <p:nvSpPr>
          <p:cNvPr id="2" name="1 Rectángulo"/>
          <p:cNvSpPr/>
          <p:nvPr/>
        </p:nvSpPr>
        <p:spPr>
          <a:xfrm>
            <a:off x="556322" y="3081312"/>
            <a:ext cx="582500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b="1" dirty="0" smtClean="0"/>
              <a:t>Calidad:</a:t>
            </a:r>
            <a:r>
              <a:rPr lang="es-ES" sz="2400" dirty="0" smtClean="0"/>
              <a:t> Cada producto que fabricamos cumple con los más altos estándares de calidad.</a:t>
            </a:r>
          </a:p>
          <a:p>
            <a:pPr algn="just"/>
            <a:r>
              <a:rPr lang="es-ES" sz="2400" b="1" dirty="0" smtClean="0"/>
              <a:t>Innovación:</a:t>
            </a:r>
            <a:r>
              <a:rPr lang="es-ES" sz="2400" dirty="0" smtClean="0"/>
              <a:t> Estamos en constante búsqueda de nuevas soluciones y tecnologías.</a:t>
            </a:r>
          </a:p>
          <a:p>
            <a:pPr algn="just"/>
            <a:r>
              <a:rPr lang="es-ES" sz="2400" b="1" dirty="0" smtClean="0"/>
              <a:t>Compromiso:</a:t>
            </a:r>
            <a:r>
              <a:rPr lang="es-ES" sz="2400" dirty="0" smtClean="0"/>
              <a:t> Nos comprometemos en el acompañamiento continuo de nuestros clientes y con el desarrollo de nuestro país.</a:t>
            </a:r>
          </a:p>
          <a:p>
            <a:pPr algn="just"/>
            <a:r>
              <a:rPr lang="es-ES" sz="2400" b="1" dirty="0" smtClean="0"/>
              <a:t>Servicio:</a:t>
            </a:r>
            <a:r>
              <a:rPr lang="es-ES" sz="2400" dirty="0" smtClean="0"/>
              <a:t> Ofrecemos un servicio personalizado y cercano a cada uno de nuestros clientes.</a:t>
            </a:r>
            <a:endParaRPr lang="es-VE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54" t="13560" r="14507" b="14926"/>
          <a:stretch/>
        </p:blipFill>
        <p:spPr bwMode="auto">
          <a:xfrm>
            <a:off x="2663189" y="1475657"/>
            <a:ext cx="1485901" cy="1519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4073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8680" y="8244408"/>
            <a:ext cx="5976664" cy="717559"/>
          </a:xfrm>
        </p:spPr>
        <p:txBody>
          <a:bodyPr/>
          <a:lstStyle/>
          <a:p>
            <a:r>
              <a:rPr lang="es-ES" dirty="0" smtClean="0"/>
              <a:t>Calle Sucre, Sector Centro, Casa No 27, San Casimiro de Güiripa, estado Aragua.</a:t>
            </a:r>
            <a:br>
              <a:rPr lang="es-ES" dirty="0" smtClean="0"/>
            </a:br>
            <a:r>
              <a:rPr lang="es-ES" dirty="0" smtClean="0"/>
              <a:t>Teléfonos: 02465270440 // 04241712632 // 04142423307 // 04162662033</a:t>
            </a:r>
            <a:br>
              <a:rPr lang="es-ES" dirty="0" smtClean="0"/>
            </a:br>
            <a:r>
              <a:rPr lang="es-ES" dirty="0" smtClean="0">
                <a:hlinkClick r:id="rId3"/>
              </a:rPr>
              <a:t>www.imanessc.com</a:t>
            </a:r>
            <a:r>
              <a:rPr lang="es-ES" dirty="0" smtClean="0"/>
              <a:t> </a:t>
            </a:r>
            <a:endParaRPr lang="es-VE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56376"/>
            <a:ext cx="6858000" cy="288032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22" y="251520"/>
            <a:ext cx="3160710" cy="1224136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3861048" y="525034"/>
            <a:ext cx="2205091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IMANESSC, C. A.</a:t>
            </a:r>
          </a:p>
          <a:p>
            <a:r>
              <a:rPr lang="es-ES" sz="1400" b="1" dirty="0" smtClean="0"/>
              <a:t>           RIF J-5041409-6</a:t>
            </a:r>
            <a:endParaRPr lang="es-VE" sz="1400" b="1" dirty="0"/>
          </a:p>
        </p:txBody>
      </p:sp>
      <p:pic>
        <p:nvPicPr>
          <p:cNvPr id="3076" name="Picture 4" descr="Por qué elegirnos como tu proveedor de hosting? | ServiciosVirtuales.com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74150"/>
            <a:ext cx="6763744" cy="6682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10 Rectángulo"/>
          <p:cNvSpPr/>
          <p:nvPr/>
        </p:nvSpPr>
        <p:spPr>
          <a:xfrm>
            <a:off x="1124744" y="2627784"/>
            <a:ext cx="2088232" cy="93610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VE" sz="1400" dirty="0">
              <a:solidFill>
                <a:schemeClr val="tx1"/>
              </a:solidFill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1147624" y="4788128"/>
            <a:ext cx="2124000" cy="936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19" name="18 Rectángulo"/>
          <p:cNvSpPr/>
          <p:nvPr/>
        </p:nvSpPr>
        <p:spPr>
          <a:xfrm>
            <a:off x="1124744" y="5879976"/>
            <a:ext cx="2124000" cy="936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20" name="19 Rectángulo"/>
          <p:cNvSpPr/>
          <p:nvPr/>
        </p:nvSpPr>
        <p:spPr>
          <a:xfrm>
            <a:off x="4247918" y="3708008"/>
            <a:ext cx="2160000" cy="936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21" name="20 Rectángulo"/>
          <p:cNvSpPr/>
          <p:nvPr/>
        </p:nvSpPr>
        <p:spPr>
          <a:xfrm>
            <a:off x="4293096" y="4752072"/>
            <a:ext cx="2124000" cy="936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22" name="21 Rectángulo"/>
          <p:cNvSpPr/>
          <p:nvPr/>
        </p:nvSpPr>
        <p:spPr>
          <a:xfrm>
            <a:off x="4293096" y="5868144"/>
            <a:ext cx="2124000" cy="936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23" name="22 Rectángulo"/>
          <p:cNvSpPr/>
          <p:nvPr/>
        </p:nvSpPr>
        <p:spPr>
          <a:xfrm>
            <a:off x="4320460" y="6948264"/>
            <a:ext cx="2124000" cy="936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24" name="23 Rectángulo"/>
          <p:cNvSpPr/>
          <p:nvPr/>
        </p:nvSpPr>
        <p:spPr>
          <a:xfrm>
            <a:off x="4293096" y="2627784"/>
            <a:ext cx="2124000" cy="936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25" name="24 Rectángulo"/>
          <p:cNvSpPr/>
          <p:nvPr/>
        </p:nvSpPr>
        <p:spPr>
          <a:xfrm>
            <a:off x="1124744" y="3707904"/>
            <a:ext cx="2124000" cy="936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26" name="25 Rectángulo"/>
          <p:cNvSpPr/>
          <p:nvPr/>
        </p:nvSpPr>
        <p:spPr>
          <a:xfrm>
            <a:off x="1124744" y="6876256"/>
            <a:ext cx="2124000" cy="9361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28" name="27 Rectángulo"/>
          <p:cNvSpPr/>
          <p:nvPr/>
        </p:nvSpPr>
        <p:spPr>
          <a:xfrm>
            <a:off x="1196752" y="2627784"/>
            <a:ext cx="252264" cy="86409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13" name="12 CuadroTexto"/>
          <p:cNvSpPr txBox="1"/>
          <p:nvPr/>
        </p:nvSpPr>
        <p:spPr>
          <a:xfrm>
            <a:off x="1449016" y="2724715"/>
            <a:ext cx="17639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             ofrece </a:t>
            </a:r>
            <a:r>
              <a:rPr lang="es-ES" sz="1400" dirty="0"/>
              <a:t>productos y</a:t>
            </a:r>
            <a:r>
              <a:rPr lang="es-ES" sz="1400" dirty="0" smtClean="0"/>
              <a:t> </a:t>
            </a:r>
            <a:r>
              <a:rPr lang="es-ES" sz="1400" dirty="0"/>
              <a:t>servicios de alta calidad. </a:t>
            </a:r>
            <a:endParaRPr lang="es-VE" sz="1400" dirty="0"/>
          </a:p>
        </p:txBody>
      </p:sp>
      <p:sp>
        <p:nvSpPr>
          <p:cNvPr id="14" name="13 CuadroTexto"/>
          <p:cNvSpPr txBox="1"/>
          <p:nvPr/>
        </p:nvSpPr>
        <p:spPr>
          <a:xfrm rot="16200000">
            <a:off x="773658" y="2924770"/>
            <a:ext cx="9396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dirty="0" smtClean="0"/>
              <a:t>CALIDAD</a:t>
            </a:r>
            <a:endParaRPr lang="es-VE" sz="1600" b="1" dirty="0"/>
          </a:p>
        </p:txBody>
      </p:sp>
      <p:sp>
        <p:nvSpPr>
          <p:cNvPr id="35" name="34 CuadroTexto"/>
          <p:cNvSpPr txBox="1"/>
          <p:nvPr/>
        </p:nvSpPr>
        <p:spPr>
          <a:xfrm rot="16200000">
            <a:off x="728001" y="4023046"/>
            <a:ext cx="10550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 smtClean="0"/>
              <a:t>COMPROMISO</a:t>
            </a:r>
            <a:endParaRPr lang="es-VE" sz="1100" b="1" dirty="0"/>
          </a:p>
        </p:txBody>
      </p:sp>
      <p:sp>
        <p:nvSpPr>
          <p:cNvPr id="36" name="35 CuadroTexto"/>
          <p:cNvSpPr txBox="1"/>
          <p:nvPr/>
        </p:nvSpPr>
        <p:spPr>
          <a:xfrm rot="16200000">
            <a:off x="756410" y="5095383"/>
            <a:ext cx="10357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 dirty="0" smtClean="0"/>
              <a:t>HONESTIDAD</a:t>
            </a:r>
            <a:endParaRPr lang="es-VE" sz="1200" b="1" dirty="0"/>
          </a:p>
        </p:txBody>
      </p:sp>
      <p:sp>
        <p:nvSpPr>
          <p:cNvPr id="37" name="36 CuadroTexto"/>
          <p:cNvSpPr txBox="1"/>
          <p:nvPr/>
        </p:nvSpPr>
        <p:spPr>
          <a:xfrm rot="16200000">
            <a:off x="741498" y="6179382"/>
            <a:ext cx="10434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 dirty="0" smtClean="0"/>
              <a:t>FLEXIBILIDAD</a:t>
            </a:r>
            <a:endParaRPr lang="es-VE" sz="1200" b="1" dirty="0"/>
          </a:p>
        </p:txBody>
      </p:sp>
      <p:sp>
        <p:nvSpPr>
          <p:cNvPr id="38" name="37 CuadroTexto"/>
          <p:cNvSpPr txBox="1"/>
          <p:nvPr/>
        </p:nvSpPr>
        <p:spPr>
          <a:xfrm rot="16200000">
            <a:off x="841403" y="7181083"/>
            <a:ext cx="9482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dirty="0" smtClean="0"/>
              <a:t>EMPATIA</a:t>
            </a:r>
            <a:endParaRPr lang="es-VE" sz="1600" b="1" dirty="0"/>
          </a:p>
        </p:txBody>
      </p:sp>
      <p:sp>
        <p:nvSpPr>
          <p:cNvPr id="39" name="38 CuadroTexto"/>
          <p:cNvSpPr txBox="1"/>
          <p:nvPr/>
        </p:nvSpPr>
        <p:spPr>
          <a:xfrm rot="16200000">
            <a:off x="3833836" y="2948175"/>
            <a:ext cx="11801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 smtClean="0"/>
              <a:t>TRANSPARENCIA</a:t>
            </a:r>
            <a:endParaRPr lang="es-VE" sz="1100" b="1" dirty="0"/>
          </a:p>
        </p:txBody>
      </p:sp>
      <p:sp>
        <p:nvSpPr>
          <p:cNvPr id="40" name="39 CuadroTexto"/>
          <p:cNvSpPr txBox="1"/>
          <p:nvPr/>
        </p:nvSpPr>
        <p:spPr>
          <a:xfrm rot="16200000">
            <a:off x="3728137" y="4079049"/>
            <a:ext cx="13003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 smtClean="0"/>
              <a:t>PERSONALIZACION</a:t>
            </a:r>
            <a:endParaRPr lang="es-VE" sz="1100" b="1" dirty="0"/>
          </a:p>
        </p:txBody>
      </p:sp>
      <p:sp>
        <p:nvSpPr>
          <p:cNvPr id="41" name="40 CuadroTexto"/>
          <p:cNvSpPr txBox="1"/>
          <p:nvPr/>
        </p:nvSpPr>
        <p:spPr>
          <a:xfrm rot="16200000">
            <a:off x="3822742" y="5123482"/>
            <a:ext cx="11352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 smtClean="0"/>
              <a:t>CUMPLIMIENTO</a:t>
            </a:r>
            <a:endParaRPr lang="es-VE" sz="1100" b="1" dirty="0"/>
          </a:p>
        </p:txBody>
      </p:sp>
      <p:sp>
        <p:nvSpPr>
          <p:cNvPr id="42" name="41 CuadroTexto"/>
          <p:cNvSpPr txBox="1"/>
          <p:nvPr/>
        </p:nvSpPr>
        <p:spPr>
          <a:xfrm rot="16200000">
            <a:off x="3919762" y="6165130"/>
            <a:ext cx="9841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dirty="0" smtClean="0"/>
              <a:t>SOPORTE</a:t>
            </a:r>
            <a:endParaRPr lang="es-VE" sz="1600" b="1" dirty="0"/>
          </a:p>
        </p:txBody>
      </p:sp>
      <p:sp>
        <p:nvSpPr>
          <p:cNvPr id="43" name="42 CuadroTexto"/>
          <p:cNvSpPr txBox="1"/>
          <p:nvPr/>
        </p:nvSpPr>
        <p:spPr>
          <a:xfrm rot="16200000">
            <a:off x="3800146" y="7283722"/>
            <a:ext cx="12234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 smtClean="0"/>
              <a:t>ASESORAMIENTO</a:t>
            </a:r>
            <a:endParaRPr lang="es-VE" sz="1100" b="1" dirty="0"/>
          </a:p>
        </p:txBody>
      </p:sp>
      <p:sp>
        <p:nvSpPr>
          <p:cNvPr id="45" name="44 CuadroTexto"/>
          <p:cNvSpPr txBox="1"/>
          <p:nvPr/>
        </p:nvSpPr>
        <p:spPr>
          <a:xfrm>
            <a:off x="1377008" y="3853661"/>
            <a:ext cx="1763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                se </a:t>
            </a:r>
            <a:r>
              <a:rPr lang="es-ES" sz="1200" dirty="0"/>
              <a:t>compromete con sus clientes y con la entrega de resultados. </a:t>
            </a:r>
            <a:endParaRPr lang="es-VE" sz="1200" dirty="0"/>
          </a:p>
        </p:txBody>
      </p:sp>
      <p:sp>
        <p:nvSpPr>
          <p:cNvPr id="46" name="45 CuadroTexto"/>
          <p:cNvSpPr txBox="1"/>
          <p:nvPr/>
        </p:nvSpPr>
        <p:spPr>
          <a:xfrm>
            <a:off x="1449016" y="4860032"/>
            <a:ext cx="1763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/>
              <a:t>           </a:t>
            </a:r>
            <a:r>
              <a:rPr lang="es-ES" sz="1200" dirty="0" smtClean="0"/>
              <a:t> </a:t>
            </a:r>
            <a:r>
              <a:rPr lang="es-ES" sz="1200" dirty="0"/>
              <a:t>es ética y honesta, y trabaja para construir relaciones a </a:t>
            </a:r>
            <a:r>
              <a:rPr lang="es-ES" sz="1200" dirty="0" smtClean="0"/>
              <a:t>corto, mediano y largo </a:t>
            </a:r>
            <a:r>
              <a:rPr lang="es-ES" sz="1200" dirty="0"/>
              <a:t>plazo.  </a:t>
            </a:r>
            <a:endParaRPr lang="es-VE" sz="1200" dirty="0"/>
          </a:p>
        </p:txBody>
      </p:sp>
      <p:sp>
        <p:nvSpPr>
          <p:cNvPr id="47" name="46 CuadroTexto"/>
          <p:cNvSpPr txBox="1"/>
          <p:nvPr/>
        </p:nvSpPr>
        <p:spPr>
          <a:xfrm>
            <a:off x="1412776" y="6012160"/>
            <a:ext cx="17639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/>
              <a:t>           </a:t>
            </a:r>
            <a:r>
              <a:rPr lang="es-ES" sz="1400" dirty="0" smtClean="0"/>
              <a:t>  se </a:t>
            </a:r>
            <a:r>
              <a:rPr lang="es-ES" sz="1400" dirty="0"/>
              <a:t>adapta a las necesidades de sus clientes. </a:t>
            </a:r>
            <a:endParaRPr lang="es-VE" sz="1400" dirty="0"/>
          </a:p>
        </p:txBody>
      </p:sp>
      <p:sp>
        <p:nvSpPr>
          <p:cNvPr id="48" name="47 CuadroTexto"/>
          <p:cNvSpPr txBox="1"/>
          <p:nvPr/>
        </p:nvSpPr>
        <p:spPr>
          <a:xfrm>
            <a:off x="1412776" y="6876256"/>
            <a:ext cx="1858848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 </a:t>
            </a:r>
            <a:r>
              <a:rPr lang="es-ES" sz="1400" dirty="0" smtClean="0"/>
              <a:t>          </a:t>
            </a:r>
            <a:r>
              <a:rPr lang="es-ES" sz="1300" dirty="0" smtClean="0"/>
              <a:t>valora </a:t>
            </a:r>
            <a:r>
              <a:rPr lang="es-ES" sz="1300" dirty="0"/>
              <a:t>la </a:t>
            </a:r>
            <a:r>
              <a:rPr lang="es-ES" sz="1300" dirty="0" smtClean="0"/>
              <a:t>Empatía </a:t>
            </a:r>
            <a:r>
              <a:rPr lang="es-ES" sz="1300" dirty="0"/>
              <a:t>como herramienta para la escucha activa y honesta. </a:t>
            </a:r>
            <a:endParaRPr lang="es-VE" sz="1300" dirty="0"/>
          </a:p>
        </p:txBody>
      </p:sp>
      <p:sp>
        <p:nvSpPr>
          <p:cNvPr id="49" name="48 CuadroTexto"/>
          <p:cNvSpPr txBox="1"/>
          <p:nvPr/>
        </p:nvSpPr>
        <p:spPr>
          <a:xfrm>
            <a:off x="4617368" y="2699792"/>
            <a:ext cx="17639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             trabaja </a:t>
            </a:r>
            <a:r>
              <a:rPr lang="es-ES" sz="1400" dirty="0"/>
              <a:t>con transparencia y confianza. </a:t>
            </a:r>
            <a:endParaRPr lang="es-VE" sz="1400" dirty="0"/>
          </a:p>
        </p:txBody>
      </p:sp>
      <p:sp>
        <p:nvSpPr>
          <p:cNvPr id="50" name="49 CuadroTexto"/>
          <p:cNvSpPr txBox="1"/>
          <p:nvPr/>
        </p:nvSpPr>
        <p:spPr>
          <a:xfrm>
            <a:off x="4581128" y="3833336"/>
            <a:ext cx="17639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 </a:t>
            </a:r>
            <a:r>
              <a:rPr lang="es-ES" sz="1400" dirty="0" smtClean="0"/>
              <a:t>        realiza </a:t>
            </a:r>
            <a:r>
              <a:rPr lang="es-ES" sz="1400" dirty="0"/>
              <a:t>proyectos personalizados a cada cliente. </a:t>
            </a:r>
            <a:endParaRPr lang="es-VE" sz="1400" dirty="0"/>
          </a:p>
        </p:txBody>
      </p:sp>
      <p:sp>
        <p:nvSpPr>
          <p:cNvPr id="51" name="50 CuadroTexto"/>
          <p:cNvSpPr txBox="1"/>
          <p:nvPr/>
        </p:nvSpPr>
        <p:spPr>
          <a:xfrm>
            <a:off x="4617368" y="4860032"/>
            <a:ext cx="17639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            asegura </a:t>
            </a:r>
            <a:r>
              <a:rPr lang="es-ES" sz="1400" dirty="0"/>
              <a:t>el cumplimiento de los plazos establecidos. </a:t>
            </a:r>
            <a:endParaRPr lang="es-VE" sz="1400" dirty="0"/>
          </a:p>
        </p:txBody>
      </p:sp>
      <p:sp>
        <p:nvSpPr>
          <p:cNvPr id="52" name="51 CuadroTexto"/>
          <p:cNvSpPr txBox="1"/>
          <p:nvPr/>
        </p:nvSpPr>
        <p:spPr>
          <a:xfrm>
            <a:off x="4545360" y="5993576"/>
            <a:ext cx="17639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           ofrece </a:t>
            </a:r>
            <a:r>
              <a:rPr lang="es-ES" sz="1400" dirty="0"/>
              <a:t>un alto nivel de soporte a sus clientes.  </a:t>
            </a:r>
            <a:endParaRPr lang="es-VE" sz="1400" dirty="0"/>
          </a:p>
        </p:txBody>
      </p:sp>
      <p:sp>
        <p:nvSpPr>
          <p:cNvPr id="53" name="52 CuadroTexto"/>
          <p:cNvSpPr txBox="1"/>
          <p:nvPr/>
        </p:nvSpPr>
        <p:spPr>
          <a:xfrm>
            <a:off x="4761384" y="6948264"/>
            <a:ext cx="1763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           ofrece </a:t>
            </a:r>
            <a:r>
              <a:rPr lang="es-ES" sz="1400" dirty="0"/>
              <a:t>asesoramiento técnico-comercial previo a la compra</a:t>
            </a:r>
            <a:r>
              <a:rPr lang="es-ES" sz="1400" dirty="0" smtClean="0"/>
              <a:t>.</a:t>
            </a:r>
            <a:r>
              <a:rPr lang="es-ES" sz="1400" dirty="0"/>
              <a:t> </a:t>
            </a:r>
            <a:endParaRPr lang="es-VE" sz="1400" dirty="0"/>
          </a:p>
        </p:txBody>
      </p:sp>
      <p:pic>
        <p:nvPicPr>
          <p:cNvPr id="27" name="26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784" y="2774197"/>
            <a:ext cx="550897" cy="213627"/>
          </a:xfrm>
          <a:prstGeom prst="rect">
            <a:avLst/>
          </a:prstGeom>
        </p:spPr>
      </p:pic>
      <p:pic>
        <p:nvPicPr>
          <p:cNvPr id="55" name="54 Image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784" y="3887944"/>
            <a:ext cx="464180" cy="180000"/>
          </a:xfrm>
          <a:prstGeom prst="rect">
            <a:avLst/>
          </a:prstGeom>
        </p:spPr>
      </p:pic>
      <p:pic>
        <p:nvPicPr>
          <p:cNvPr id="56" name="55 Imagen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832" y="4932040"/>
            <a:ext cx="360000" cy="139601"/>
          </a:xfrm>
          <a:prstGeom prst="rect">
            <a:avLst/>
          </a:prstGeom>
        </p:spPr>
      </p:pic>
      <p:pic>
        <p:nvPicPr>
          <p:cNvPr id="57" name="56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7943" y="6086565"/>
            <a:ext cx="550897" cy="213627"/>
          </a:xfrm>
          <a:prstGeom prst="rect">
            <a:avLst/>
          </a:prstGeom>
        </p:spPr>
      </p:pic>
      <p:pic>
        <p:nvPicPr>
          <p:cNvPr id="58" name="57 Image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652" y="6948264"/>
            <a:ext cx="464180" cy="180000"/>
          </a:xfrm>
          <a:prstGeom prst="rect">
            <a:avLst/>
          </a:prstGeom>
        </p:spPr>
      </p:pic>
      <p:pic>
        <p:nvPicPr>
          <p:cNvPr id="44" name="43 Image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012" y="2771800"/>
            <a:ext cx="464180" cy="180000"/>
          </a:xfrm>
          <a:prstGeom prst="rect">
            <a:avLst/>
          </a:prstGeom>
        </p:spPr>
      </p:pic>
      <p:pic>
        <p:nvPicPr>
          <p:cNvPr id="54" name="53 Image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9120" y="3923928"/>
            <a:ext cx="464180" cy="180000"/>
          </a:xfrm>
          <a:prstGeom prst="rect">
            <a:avLst/>
          </a:prstGeom>
        </p:spPr>
      </p:pic>
      <p:pic>
        <p:nvPicPr>
          <p:cNvPr id="59" name="58 Image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1520" y="4968064"/>
            <a:ext cx="464180" cy="180000"/>
          </a:xfrm>
          <a:prstGeom prst="rect">
            <a:avLst/>
          </a:prstGeom>
        </p:spPr>
      </p:pic>
      <p:pic>
        <p:nvPicPr>
          <p:cNvPr id="60" name="59 Image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128" y="6048184"/>
            <a:ext cx="464180" cy="180000"/>
          </a:xfrm>
          <a:prstGeom prst="rect">
            <a:avLst/>
          </a:prstGeom>
        </p:spPr>
      </p:pic>
      <p:pic>
        <p:nvPicPr>
          <p:cNvPr id="61" name="60 Image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528" y="7056296"/>
            <a:ext cx="464180" cy="1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85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8680" y="8244408"/>
            <a:ext cx="5976664" cy="717559"/>
          </a:xfrm>
        </p:spPr>
        <p:txBody>
          <a:bodyPr/>
          <a:lstStyle/>
          <a:p>
            <a:r>
              <a:rPr lang="es-ES" dirty="0" smtClean="0"/>
              <a:t>Calle Sucre, Sector Centro, Casa No 27, San Casimiro de Güiripa, estado Aragua.</a:t>
            </a:r>
            <a:br>
              <a:rPr lang="es-ES" dirty="0" smtClean="0"/>
            </a:br>
            <a:r>
              <a:rPr lang="es-ES" dirty="0" smtClean="0"/>
              <a:t>Teléfonos: 02465270440 // 04241712632 // 04142423307 // 04162662033</a:t>
            </a:r>
            <a:br>
              <a:rPr lang="es-ES" dirty="0" smtClean="0"/>
            </a:br>
            <a:r>
              <a:rPr lang="es-ES" dirty="0" smtClean="0">
                <a:hlinkClick r:id="rId3"/>
              </a:rPr>
              <a:t>www.imanessc.com</a:t>
            </a:r>
            <a:r>
              <a:rPr lang="es-ES" dirty="0" smtClean="0"/>
              <a:t> </a:t>
            </a:r>
            <a:endParaRPr lang="es-VE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56376"/>
            <a:ext cx="6858000" cy="288032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22" y="251520"/>
            <a:ext cx="3160710" cy="1224136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3861048" y="525034"/>
            <a:ext cx="2205091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IMANESSC, C. A.</a:t>
            </a:r>
          </a:p>
          <a:p>
            <a:r>
              <a:rPr lang="es-ES" sz="1400" b="1" dirty="0" smtClean="0"/>
              <a:t>           RIF J-5041409-6</a:t>
            </a:r>
            <a:endParaRPr lang="es-VE" sz="1400" b="1" dirty="0"/>
          </a:p>
        </p:txBody>
      </p:sp>
      <p:pic>
        <p:nvPicPr>
          <p:cNvPr id="1026" name="Picture 2" descr="Unas palabras de nuestros clientes - FP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8" y="1287902"/>
            <a:ext cx="6336704" cy="1987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2440157" y="3203848"/>
            <a:ext cx="2140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NUESTROS CLIENTES</a:t>
            </a:r>
            <a:endParaRPr lang="es-VE" b="1" dirty="0"/>
          </a:p>
        </p:txBody>
      </p:sp>
      <p:pic>
        <p:nvPicPr>
          <p:cNvPr id="10" name="1 Imagen"/>
          <p:cNvPicPr>
            <a:picLocks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856" y="5652120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4 Imagen"/>
          <p:cNvPicPr>
            <a:picLocks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9320" y="5580112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5 Imagen"/>
          <p:cNvPicPr>
            <a:picLocks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088" y="5652280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6 Image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856" y="3779912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7 Imagen"/>
          <p:cNvPicPr>
            <a:picLocks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9000" y="3708064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8 Imagen"/>
          <p:cNvPicPr>
            <a:picLocks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304" y="3707398"/>
            <a:ext cx="1440000" cy="1440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1080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8680" y="8244408"/>
            <a:ext cx="5976664" cy="717559"/>
          </a:xfrm>
        </p:spPr>
        <p:txBody>
          <a:bodyPr/>
          <a:lstStyle/>
          <a:p>
            <a:r>
              <a:rPr lang="es-ES" dirty="0" smtClean="0"/>
              <a:t>Calle Sucre, Sector Centro, Casa No 27, San Casimiro de Güiripa, estado Aragua.</a:t>
            </a:r>
            <a:br>
              <a:rPr lang="es-ES" dirty="0" smtClean="0"/>
            </a:br>
            <a:r>
              <a:rPr lang="es-ES" dirty="0" smtClean="0"/>
              <a:t>Teléfonos: 02465270440 // 04241712632 // 04142423307 // 04162662033</a:t>
            </a:r>
            <a:br>
              <a:rPr lang="es-ES" dirty="0" smtClean="0"/>
            </a:br>
            <a:r>
              <a:rPr lang="es-ES" dirty="0" smtClean="0">
                <a:hlinkClick r:id="rId3"/>
              </a:rPr>
              <a:t>www.imanessc.com</a:t>
            </a:r>
            <a:r>
              <a:rPr lang="es-ES" dirty="0" smtClean="0"/>
              <a:t> </a:t>
            </a:r>
            <a:endParaRPr lang="es-VE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56376"/>
            <a:ext cx="6858000" cy="288032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22" y="251520"/>
            <a:ext cx="3160710" cy="1224136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3861048" y="525034"/>
            <a:ext cx="2205091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IMANESSC, C. A.</a:t>
            </a:r>
          </a:p>
          <a:p>
            <a:r>
              <a:rPr lang="es-ES" sz="1400" b="1" dirty="0" smtClean="0"/>
              <a:t>           RIF J-5041409-6</a:t>
            </a:r>
            <a:endParaRPr lang="es-VE" sz="1400" b="1" dirty="0"/>
          </a:p>
        </p:txBody>
      </p:sp>
      <p:pic>
        <p:nvPicPr>
          <p:cNvPr id="11" name="2 Imagen"/>
          <p:cNvPicPr>
            <a:picLocks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7112" y="3851920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16 Imagen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5184" y="3852080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9 Imagen"/>
          <p:cNvPicPr>
            <a:picLocks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880" y="3996096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10 Imagen"/>
          <p:cNvPicPr>
            <a:picLocks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5184" y="5724288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11 Imagen"/>
          <p:cNvPicPr>
            <a:picLocks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880" y="5796296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12 Imagen"/>
          <p:cNvPicPr>
            <a:picLocks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6952" y="5724128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13 Imagen"/>
          <p:cNvPicPr>
            <a:picLocks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3176" y="2051880"/>
            <a:ext cx="1476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14 Imagen"/>
          <p:cNvPicPr>
            <a:picLocks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888" y="2123728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15 Imagen"/>
          <p:cNvPicPr>
            <a:picLocks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7112" y="2123728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5384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8680" y="8244408"/>
            <a:ext cx="5976664" cy="717559"/>
          </a:xfrm>
        </p:spPr>
        <p:txBody>
          <a:bodyPr/>
          <a:lstStyle/>
          <a:p>
            <a:r>
              <a:rPr lang="es-ES" dirty="0" smtClean="0"/>
              <a:t>Calle Sucre, Sector Centro, Casa No 27, San Casimiro de Güiripa, estado Aragua.</a:t>
            </a:r>
            <a:br>
              <a:rPr lang="es-ES" dirty="0" smtClean="0"/>
            </a:br>
            <a:r>
              <a:rPr lang="es-ES" dirty="0" smtClean="0"/>
              <a:t>Teléfonos: 02465270440 // 04241712632 // 04142423307 // 04162662033</a:t>
            </a:r>
            <a:br>
              <a:rPr lang="es-ES" dirty="0" smtClean="0"/>
            </a:br>
            <a:r>
              <a:rPr lang="es-ES" dirty="0" smtClean="0">
                <a:hlinkClick r:id="rId3"/>
              </a:rPr>
              <a:t>www.imanessc.com</a:t>
            </a:r>
            <a:r>
              <a:rPr lang="es-ES" dirty="0" smtClean="0"/>
              <a:t> </a:t>
            </a:r>
            <a:endParaRPr lang="es-VE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56376"/>
            <a:ext cx="6858000" cy="288032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22" y="251520"/>
            <a:ext cx="3160710" cy="1224136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3861048" y="525034"/>
            <a:ext cx="2205091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IMANESSC, C. A.</a:t>
            </a:r>
          </a:p>
          <a:p>
            <a:r>
              <a:rPr lang="es-ES" sz="1400" b="1" dirty="0" smtClean="0"/>
              <a:t>           RIF J-5041409-6</a:t>
            </a:r>
            <a:endParaRPr lang="es-VE" sz="1400" b="1" dirty="0"/>
          </a:p>
        </p:txBody>
      </p:sp>
      <p:pic>
        <p:nvPicPr>
          <p:cNvPr id="26" name="19 Imagen" descr="Chocolates St.Moritz Venezuela (@stmoritzve) • Instagram photos and video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9000" y="1799017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20 Imagen" descr="Miceven Kaly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76" r="12076"/>
          <a:stretch/>
        </p:blipFill>
        <p:spPr bwMode="auto">
          <a:xfrm>
            <a:off x="4963593" y="1799017"/>
            <a:ext cx="1440000" cy="1361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21 Imagen" descr="Centralmajaguas Santaelena (@centralmajaguas) • Instagram photos and videos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720" y="3635896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22 Imagen" descr="Alimentos las Tunas CA | LinkedIn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720" y="5652120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23 Image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4458" y="3646373"/>
            <a:ext cx="1609084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24 Imagen" descr="Panificadora El Cobre, S.r.l. en Turmero - Teléfonos y Dirección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3593" y="3646373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25 Imagen" descr="Café Anzoátegui (@cafeanzoategui) • Instagram photos and videos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3542" y="5652120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27 Imagen" descr="Alvarigua – Hecho por y para Venezolanos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593" y="5616877"/>
            <a:ext cx="81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35 Imagen" descr="Somos una marca con un alto nivel de compromiso✓ y arraigo por nuestro  país. Nos dedicamos a la formulación, producción, comercialización y  distribución🚚 de productos nacionales e importados. Contando con una gran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888" y="1835856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41593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661</Words>
  <Application>Microsoft Office PowerPoint</Application>
  <PresentationFormat>Carta (216 x 279 mm)</PresentationFormat>
  <Paragraphs>84</Paragraphs>
  <Slides>12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Angel Romero</dc:creator>
  <cp:lastModifiedBy>Angel Romero</cp:lastModifiedBy>
  <cp:revision>55</cp:revision>
  <cp:lastPrinted>2025-01-28T17:31:28Z</cp:lastPrinted>
  <dcterms:created xsi:type="dcterms:W3CDTF">2025-01-27T18:20:04Z</dcterms:created>
  <dcterms:modified xsi:type="dcterms:W3CDTF">2025-01-29T21:12:42Z</dcterms:modified>
</cp:coreProperties>
</file>